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70" r:id="rId2"/>
    <p:sldId id="260" r:id="rId3"/>
    <p:sldId id="262" r:id="rId4"/>
    <p:sldId id="261" r:id="rId5"/>
    <p:sldId id="271" r:id="rId6"/>
    <p:sldId id="257" r:id="rId7"/>
    <p:sldId id="273" r:id="rId8"/>
    <p:sldId id="258" r:id="rId9"/>
    <p:sldId id="272" r:id="rId10"/>
    <p:sldId id="265" r:id="rId11"/>
    <p:sldId id="274" r:id="rId12"/>
    <p:sldId id="266" r:id="rId13"/>
    <p:sldId id="275" r:id="rId14"/>
    <p:sldId id="268" r:id="rId15"/>
    <p:sldId id="276" r:id="rId16"/>
    <p:sldId id="269" r:id="rId17"/>
    <p:sldId id="277" r:id="rId18"/>
    <p:sldId id="283" r:id="rId19"/>
    <p:sldId id="286" r:id="rId20"/>
    <p:sldId id="284" r:id="rId21"/>
    <p:sldId id="287" r:id="rId22"/>
    <p:sldId id="264" r:id="rId23"/>
    <p:sldId id="288" r:id="rId24"/>
    <p:sldId id="289" r:id="rId25"/>
    <p:sldId id="279" r:id="rId26"/>
    <p:sldId id="256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>
        <p:scale>
          <a:sx n="60" d="100"/>
          <a:sy n="60" d="100"/>
        </p:scale>
        <p:origin x="1188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A5D7B-8C7A-438C-8450-5FD6ADDF981B}" type="datetimeFigureOut">
              <a:rPr lang="nl-BE" smtClean="0"/>
              <a:t>20/02/2017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4E9A3-FFAD-4976-9264-50A19C1033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443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895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336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732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279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962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287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197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607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7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142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18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D3B9-65D2-440C-B48F-A073E02518A5}" type="datetimeFigureOut">
              <a:rPr lang="nl-BE" smtClean="0"/>
              <a:pPr/>
              <a:t>20/02/2017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81085-9E1D-4467-9FFE-339FFA1D5EA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039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4331" y="17145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BE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WILL HAPPEN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56132" y="304604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 rot="236589">
            <a:off x="9526540" y="3541920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 rot="20975453">
            <a:off x="1472100" y="3263588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348200" y="370677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 rot="21171592">
            <a:off x="1495956" y="568028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 rot="373312">
            <a:off x="7397525" y="370677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 rot="768192">
            <a:off x="9526539" y="488766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462474" y="3924284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0668000" y="2166652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348200" y="3893157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53167" y="2166652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7638845" y="3893157"/>
            <a:ext cx="993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?</a:t>
            </a:r>
            <a:endParaRPr lang="nl-BE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849" y="294787"/>
            <a:ext cx="11370675" cy="62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girl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jumps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on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swing,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6000" dirty="0"/>
              <a:t>A </a:t>
            </a:r>
            <a:r>
              <a:rPr lang="nl-BE" sz="4800" dirty="0" err="1"/>
              <a:t>she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get </a:t>
            </a:r>
            <a:r>
              <a:rPr lang="nl-BE" sz="4800" dirty="0" err="1"/>
              <a:t>the</a:t>
            </a:r>
            <a:r>
              <a:rPr lang="nl-BE" sz="4800" dirty="0"/>
              <a:t> swing in her face.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  <a:p>
            <a:pPr marL="0" indent="0">
              <a:buNone/>
            </a:pPr>
            <a:r>
              <a:rPr lang="nl-BE" sz="6000" dirty="0"/>
              <a:t>B </a:t>
            </a:r>
            <a:r>
              <a:rPr lang="nl-BE" sz="4800" dirty="0" err="1"/>
              <a:t>she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jump</a:t>
            </a:r>
            <a:r>
              <a:rPr lang="nl-BE" sz="4800" dirty="0"/>
              <a:t> next </a:t>
            </a:r>
            <a:r>
              <a:rPr lang="nl-BE" sz="4800" dirty="0" err="1"/>
              <a:t>to</a:t>
            </a:r>
            <a:r>
              <a:rPr lang="nl-BE" sz="4800" dirty="0"/>
              <a:t> it.</a:t>
            </a:r>
            <a:r>
              <a:rPr lang="nl-BE" sz="2000" dirty="0"/>
              <a:t/>
            </a:r>
            <a:br>
              <a:rPr lang="nl-BE" sz="2000" dirty="0"/>
            </a:br>
            <a:endParaRPr lang="nl-BE" sz="6000" dirty="0"/>
          </a:p>
          <a:p>
            <a:pPr marL="0" indent="0">
              <a:buNone/>
            </a:pPr>
            <a:r>
              <a:rPr lang="nl-BE" sz="6000" dirty="0"/>
              <a:t>C </a:t>
            </a:r>
            <a:r>
              <a:rPr lang="nl-BE" sz="4800" dirty="0" err="1"/>
              <a:t>she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fall</a:t>
            </a:r>
            <a:r>
              <a:rPr lang="nl-BE" sz="4800" dirty="0"/>
              <a:t> </a:t>
            </a:r>
            <a:r>
              <a:rPr lang="nl-BE" sz="4800" dirty="0" err="1"/>
              <a:t>into</a:t>
            </a:r>
            <a:r>
              <a:rPr lang="nl-BE" sz="4800" dirty="0"/>
              <a:t>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puddle</a:t>
            </a:r>
            <a:r>
              <a:rPr lang="nl-BE" sz="4800" dirty="0"/>
              <a:t>.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37352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8" y="294786"/>
            <a:ext cx="11350071" cy="6242539"/>
          </a:xfrm>
        </p:spPr>
      </p:pic>
    </p:spTree>
    <p:extLst>
      <p:ext uri="{BB962C8B-B14F-4D97-AF65-F5344CB8AC3E}">
        <p14:creationId xmlns:p14="http://schemas.microsoft.com/office/powerpoint/2010/main" val="2722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girl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jumps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on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swing,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6000" dirty="0"/>
              <a:t>A </a:t>
            </a:r>
            <a:r>
              <a:rPr lang="nl-BE" sz="4800" dirty="0" err="1"/>
              <a:t>she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get </a:t>
            </a:r>
            <a:r>
              <a:rPr lang="nl-BE" sz="4800" dirty="0" err="1"/>
              <a:t>the</a:t>
            </a:r>
            <a:r>
              <a:rPr lang="nl-BE" sz="4800" dirty="0"/>
              <a:t> swing in her face.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  <a:p>
            <a:pPr marL="0" indent="0">
              <a:buNone/>
            </a:pPr>
            <a:r>
              <a:rPr lang="nl-BE" sz="6000" dirty="0"/>
              <a:t>B </a:t>
            </a:r>
            <a:r>
              <a:rPr lang="nl-BE" sz="4800" dirty="0" err="1"/>
              <a:t>she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jump</a:t>
            </a:r>
            <a:r>
              <a:rPr lang="nl-BE" sz="4800" dirty="0"/>
              <a:t> next </a:t>
            </a:r>
            <a:r>
              <a:rPr lang="nl-BE" sz="4800" dirty="0" err="1"/>
              <a:t>to</a:t>
            </a:r>
            <a:r>
              <a:rPr lang="nl-BE" sz="4800" dirty="0"/>
              <a:t> it.</a:t>
            </a:r>
            <a:r>
              <a:rPr lang="nl-BE" sz="2000" dirty="0"/>
              <a:t/>
            </a:r>
            <a:br>
              <a:rPr lang="nl-BE" sz="2000" dirty="0"/>
            </a:br>
            <a:endParaRPr lang="nl-BE" sz="6000" dirty="0"/>
          </a:p>
          <a:p>
            <a:pPr marL="0" indent="0">
              <a:buNone/>
            </a:pPr>
            <a:r>
              <a:rPr lang="nl-BE" sz="6000" dirty="0">
                <a:solidFill>
                  <a:srgbClr val="92D050"/>
                </a:solidFill>
              </a:rPr>
              <a:t>C </a:t>
            </a:r>
            <a:r>
              <a:rPr lang="nl-BE" sz="4800" dirty="0" err="1">
                <a:solidFill>
                  <a:srgbClr val="92D050"/>
                </a:solidFill>
              </a:rPr>
              <a:t>she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will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fall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into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the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puddle</a:t>
            </a:r>
            <a:r>
              <a:rPr lang="nl-BE" sz="4800" dirty="0">
                <a:solidFill>
                  <a:srgbClr val="92D050"/>
                </a:solidFill>
              </a:rPr>
              <a:t>.</a:t>
            </a:r>
            <a:endParaRPr lang="nl-BE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003" y="268409"/>
            <a:ext cx="11037011" cy="62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man pulls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tablecloth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6000" dirty="0"/>
              <a:t>A </a:t>
            </a:r>
            <a:r>
              <a:rPr lang="nl-BE" sz="4800" dirty="0" err="1"/>
              <a:t>the</a:t>
            </a:r>
            <a:r>
              <a:rPr lang="nl-BE" sz="4800" dirty="0"/>
              <a:t> pot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fall</a:t>
            </a:r>
            <a:r>
              <a:rPr lang="nl-BE" sz="4800" dirty="0"/>
              <a:t> on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ground</a:t>
            </a:r>
            <a:r>
              <a:rPr lang="nl-BE" sz="4800" dirty="0"/>
              <a:t>.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  <a:p>
            <a:pPr marL="0" indent="0">
              <a:buNone/>
            </a:pPr>
            <a:r>
              <a:rPr lang="nl-BE" sz="6000" dirty="0"/>
              <a:t>B </a:t>
            </a:r>
            <a:r>
              <a:rPr lang="nl-BE" sz="4800" dirty="0"/>
              <a:t>a </a:t>
            </a:r>
            <a:r>
              <a:rPr lang="nl-BE" sz="4800" dirty="0" err="1"/>
              <a:t>cat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jump</a:t>
            </a:r>
            <a:r>
              <a:rPr lang="nl-BE" sz="4800" dirty="0"/>
              <a:t> out of </a:t>
            </a:r>
            <a:r>
              <a:rPr lang="nl-BE" sz="4800" dirty="0" err="1"/>
              <a:t>the</a:t>
            </a:r>
            <a:r>
              <a:rPr lang="nl-BE" sz="4800" dirty="0"/>
              <a:t> pot.</a:t>
            </a:r>
            <a:r>
              <a:rPr lang="nl-BE" sz="2000" dirty="0"/>
              <a:t/>
            </a:r>
            <a:br>
              <a:rPr lang="nl-BE" sz="2000" dirty="0"/>
            </a:br>
            <a:endParaRPr lang="nl-BE" sz="6000" dirty="0"/>
          </a:p>
          <a:p>
            <a:pPr marL="0" indent="0">
              <a:buNone/>
            </a:pPr>
            <a:r>
              <a:rPr lang="nl-BE" sz="6000" dirty="0"/>
              <a:t>C </a:t>
            </a:r>
            <a:r>
              <a:rPr lang="nl-BE" sz="4800" dirty="0" err="1"/>
              <a:t>the</a:t>
            </a:r>
            <a:r>
              <a:rPr lang="nl-BE" sz="4800" dirty="0"/>
              <a:t> closet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fall</a:t>
            </a:r>
            <a:r>
              <a:rPr lang="nl-BE" sz="4800" dirty="0"/>
              <a:t> down on </a:t>
            </a:r>
            <a:r>
              <a:rPr lang="nl-BE" sz="4800" dirty="0" err="1"/>
              <a:t>him</a:t>
            </a:r>
            <a:r>
              <a:rPr lang="nl-BE" sz="4800" dirty="0"/>
              <a:t>.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3380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6" y="259616"/>
            <a:ext cx="11036884" cy="6202729"/>
          </a:xfrm>
        </p:spPr>
      </p:pic>
    </p:spTree>
    <p:extLst>
      <p:ext uri="{BB962C8B-B14F-4D97-AF65-F5344CB8AC3E}">
        <p14:creationId xmlns:p14="http://schemas.microsoft.com/office/powerpoint/2010/main" val="17116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man pulls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tablecloth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6000" dirty="0"/>
              <a:t>A </a:t>
            </a:r>
            <a:r>
              <a:rPr lang="nl-BE" sz="4800" dirty="0" err="1"/>
              <a:t>the</a:t>
            </a:r>
            <a:r>
              <a:rPr lang="nl-BE" sz="4800" dirty="0"/>
              <a:t> pot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fall</a:t>
            </a:r>
            <a:r>
              <a:rPr lang="nl-BE" sz="4800" dirty="0"/>
              <a:t> on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ground</a:t>
            </a:r>
            <a:r>
              <a:rPr lang="nl-BE" sz="4800" dirty="0"/>
              <a:t>.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  <a:p>
            <a:pPr marL="0" indent="0">
              <a:buNone/>
            </a:pPr>
            <a:r>
              <a:rPr lang="nl-BE" sz="6000" dirty="0"/>
              <a:t>B </a:t>
            </a:r>
            <a:r>
              <a:rPr lang="nl-BE" sz="4800" dirty="0"/>
              <a:t>a </a:t>
            </a:r>
            <a:r>
              <a:rPr lang="nl-BE" sz="4800" dirty="0" err="1"/>
              <a:t>cat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jump</a:t>
            </a:r>
            <a:r>
              <a:rPr lang="nl-BE" sz="4800" dirty="0"/>
              <a:t> out of </a:t>
            </a:r>
            <a:r>
              <a:rPr lang="nl-BE" sz="4800" dirty="0" err="1"/>
              <a:t>the</a:t>
            </a:r>
            <a:r>
              <a:rPr lang="nl-BE" sz="4800" dirty="0"/>
              <a:t> pot.</a:t>
            </a:r>
            <a:r>
              <a:rPr lang="nl-BE" sz="2000" dirty="0"/>
              <a:t/>
            </a:r>
            <a:br>
              <a:rPr lang="nl-BE" sz="2000" dirty="0"/>
            </a:br>
            <a:endParaRPr lang="nl-BE" sz="6000" dirty="0"/>
          </a:p>
          <a:p>
            <a:pPr marL="0" indent="0">
              <a:buNone/>
            </a:pPr>
            <a:r>
              <a:rPr lang="nl-BE" sz="6000" dirty="0">
                <a:solidFill>
                  <a:srgbClr val="92D050"/>
                </a:solidFill>
              </a:rPr>
              <a:t>C </a:t>
            </a:r>
            <a:r>
              <a:rPr lang="nl-BE" sz="4800" dirty="0" err="1">
                <a:solidFill>
                  <a:srgbClr val="92D050"/>
                </a:solidFill>
              </a:rPr>
              <a:t>the</a:t>
            </a:r>
            <a:r>
              <a:rPr lang="nl-BE" sz="4800" dirty="0">
                <a:solidFill>
                  <a:srgbClr val="92D050"/>
                </a:solidFill>
              </a:rPr>
              <a:t> closet </a:t>
            </a:r>
            <a:r>
              <a:rPr lang="nl-BE" sz="4800" dirty="0" err="1">
                <a:solidFill>
                  <a:srgbClr val="92D050"/>
                </a:solidFill>
              </a:rPr>
              <a:t>will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fall</a:t>
            </a:r>
            <a:r>
              <a:rPr lang="nl-BE" sz="4800" dirty="0">
                <a:solidFill>
                  <a:srgbClr val="92D050"/>
                </a:solidFill>
              </a:rPr>
              <a:t> down on </a:t>
            </a:r>
            <a:r>
              <a:rPr lang="nl-BE" sz="4800" dirty="0" err="1">
                <a:solidFill>
                  <a:srgbClr val="92D050"/>
                </a:solidFill>
              </a:rPr>
              <a:t>him</a:t>
            </a:r>
            <a:r>
              <a:rPr lang="nl-BE" sz="4800" dirty="0">
                <a:solidFill>
                  <a:srgbClr val="92D050"/>
                </a:solidFill>
              </a:rPr>
              <a:t>.</a:t>
            </a:r>
            <a:endParaRPr lang="nl-BE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49" y="69113"/>
            <a:ext cx="7978775" cy="68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grey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sees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white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BE" sz="6000" dirty="0"/>
              <a:t>A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grey</a:t>
            </a:r>
            <a:r>
              <a:rPr lang="nl-BE" sz="4800" dirty="0"/>
              <a:t> </a:t>
            </a:r>
            <a:r>
              <a:rPr lang="nl-BE" sz="4800" dirty="0" err="1"/>
              <a:t>cat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jump</a:t>
            </a:r>
            <a:r>
              <a:rPr lang="nl-BE" sz="4800" dirty="0"/>
              <a:t> in </a:t>
            </a:r>
            <a:r>
              <a:rPr lang="nl-BE" sz="4800" dirty="0" err="1"/>
              <a:t>the</a:t>
            </a:r>
            <a:r>
              <a:rPr lang="nl-BE" sz="4800" dirty="0"/>
              <a:t> air.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  <a:p>
            <a:pPr marL="0" indent="0">
              <a:buNone/>
            </a:pPr>
            <a:r>
              <a:rPr lang="nl-BE" sz="6000" dirty="0"/>
              <a:t>B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grey</a:t>
            </a:r>
            <a:r>
              <a:rPr lang="nl-BE" sz="4800" dirty="0"/>
              <a:t> </a:t>
            </a:r>
            <a:r>
              <a:rPr lang="nl-BE" sz="4800" dirty="0" err="1"/>
              <a:t>cat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close </a:t>
            </a:r>
            <a:r>
              <a:rPr lang="nl-BE" sz="4800" dirty="0" err="1"/>
              <a:t>the</a:t>
            </a:r>
            <a:r>
              <a:rPr lang="nl-BE" sz="4800" dirty="0"/>
              <a:t> box </a:t>
            </a:r>
            <a:r>
              <a:rPr lang="nl-BE" sz="4800" dirty="0" err="1"/>
              <a:t>and</a:t>
            </a:r>
            <a:r>
              <a:rPr lang="nl-BE" sz="4800" dirty="0"/>
              <a:t> </a:t>
            </a:r>
            <a:r>
              <a:rPr lang="nl-BE" sz="4800" dirty="0" err="1"/>
              <a:t>sit</a:t>
            </a:r>
            <a:r>
              <a:rPr lang="nl-BE" sz="4800" dirty="0"/>
              <a:t> on it.</a:t>
            </a:r>
            <a:r>
              <a:rPr lang="nl-BE" sz="2000" dirty="0"/>
              <a:t/>
            </a:r>
            <a:br>
              <a:rPr lang="nl-BE" sz="2000" dirty="0"/>
            </a:br>
            <a:endParaRPr lang="nl-BE" sz="6000" dirty="0"/>
          </a:p>
          <a:p>
            <a:pPr marL="0" indent="0">
              <a:buNone/>
            </a:pPr>
            <a:r>
              <a:rPr lang="nl-BE" sz="6000" dirty="0"/>
              <a:t>C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white</a:t>
            </a:r>
            <a:r>
              <a:rPr lang="nl-BE" sz="4800" dirty="0"/>
              <a:t> </a:t>
            </a:r>
            <a:r>
              <a:rPr lang="nl-BE" sz="4800" dirty="0" err="1"/>
              <a:t>cat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attack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grey</a:t>
            </a:r>
            <a:r>
              <a:rPr lang="nl-BE" sz="4800" dirty="0"/>
              <a:t> cat.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487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520" y="149834"/>
            <a:ext cx="9912960" cy="647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9" y="-50242"/>
            <a:ext cx="7995650" cy="6908242"/>
          </a:xfrm>
        </p:spPr>
      </p:pic>
    </p:spTree>
    <p:extLst>
      <p:ext uri="{BB962C8B-B14F-4D97-AF65-F5344CB8AC3E}">
        <p14:creationId xmlns:p14="http://schemas.microsoft.com/office/powerpoint/2010/main" val="33667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grey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sees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white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BE" sz="6000" dirty="0"/>
              <a:t>A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grey</a:t>
            </a:r>
            <a:r>
              <a:rPr lang="nl-BE" sz="4800" dirty="0"/>
              <a:t> </a:t>
            </a:r>
            <a:r>
              <a:rPr lang="nl-BE" sz="4800" dirty="0" err="1"/>
              <a:t>cat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jump</a:t>
            </a:r>
            <a:r>
              <a:rPr lang="nl-BE" sz="4800" dirty="0"/>
              <a:t> in </a:t>
            </a:r>
            <a:r>
              <a:rPr lang="nl-BE" sz="4800" dirty="0" err="1"/>
              <a:t>the</a:t>
            </a:r>
            <a:r>
              <a:rPr lang="nl-BE" sz="4800" dirty="0"/>
              <a:t> air.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  <a:p>
            <a:pPr marL="0" indent="0">
              <a:buNone/>
            </a:pPr>
            <a:r>
              <a:rPr lang="nl-BE" sz="6000" dirty="0">
                <a:solidFill>
                  <a:srgbClr val="92D050"/>
                </a:solidFill>
              </a:rPr>
              <a:t>B </a:t>
            </a:r>
            <a:r>
              <a:rPr lang="nl-BE" sz="4800" dirty="0" err="1">
                <a:solidFill>
                  <a:srgbClr val="92D050"/>
                </a:solidFill>
              </a:rPr>
              <a:t>the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grey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cat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will</a:t>
            </a:r>
            <a:r>
              <a:rPr lang="nl-BE" sz="4800" dirty="0">
                <a:solidFill>
                  <a:srgbClr val="92D050"/>
                </a:solidFill>
              </a:rPr>
              <a:t> close </a:t>
            </a:r>
            <a:r>
              <a:rPr lang="nl-BE" sz="4800" dirty="0" err="1">
                <a:solidFill>
                  <a:srgbClr val="92D050"/>
                </a:solidFill>
              </a:rPr>
              <a:t>the</a:t>
            </a:r>
            <a:r>
              <a:rPr lang="nl-BE" sz="4800" dirty="0">
                <a:solidFill>
                  <a:srgbClr val="92D050"/>
                </a:solidFill>
              </a:rPr>
              <a:t> box </a:t>
            </a:r>
            <a:r>
              <a:rPr lang="nl-BE" sz="4800" dirty="0" err="1">
                <a:solidFill>
                  <a:srgbClr val="92D050"/>
                </a:solidFill>
              </a:rPr>
              <a:t>and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sit</a:t>
            </a:r>
            <a:r>
              <a:rPr lang="nl-BE" sz="4800" dirty="0">
                <a:solidFill>
                  <a:srgbClr val="92D050"/>
                </a:solidFill>
              </a:rPr>
              <a:t> on it.</a:t>
            </a:r>
            <a:r>
              <a:rPr lang="nl-BE" sz="2000" dirty="0"/>
              <a:t/>
            </a:r>
            <a:br>
              <a:rPr lang="nl-BE" sz="2000" dirty="0"/>
            </a:br>
            <a:endParaRPr lang="nl-BE" sz="6000" dirty="0"/>
          </a:p>
          <a:p>
            <a:pPr marL="0" indent="0">
              <a:buNone/>
            </a:pPr>
            <a:r>
              <a:rPr lang="nl-BE" sz="6000" dirty="0"/>
              <a:t>C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white</a:t>
            </a:r>
            <a:r>
              <a:rPr lang="nl-BE" sz="4800" dirty="0"/>
              <a:t> </a:t>
            </a:r>
            <a:r>
              <a:rPr lang="nl-BE" sz="4800" dirty="0" err="1"/>
              <a:t>cat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attack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grey</a:t>
            </a:r>
            <a:r>
              <a:rPr lang="nl-BE" sz="4800" dirty="0"/>
              <a:t> cat.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37829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Examples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4785" y="1825625"/>
            <a:ext cx="11236569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BE" sz="3200" dirty="0" err="1"/>
              <a:t>If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owner</a:t>
            </a:r>
            <a:r>
              <a:rPr lang="nl-BE" sz="3200" dirty="0"/>
              <a:t> </a:t>
            </a:r>
            <a:r>
              <a:rPr lang="nl-BE" sz="3200" dirty="0" err="1"/>
              <a:t>throws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toy, </a:t>
            </a:r>
            <a:r>
              <a:rPr lang="nl-BE" sz="3200" dirty="0" err="1"/>
              <a:t>the</a:t>
            </a:r>
            <a:r>
              <a:rPr lang="nl-BE" sz="3200" dirty="0"/>
              <a:t> dog </a:t>
            </a:r>
            <a:r>
              <a:rPr lang="nl-BE" sz="3200" dirty="0" err="1"/>
              <a:t>will</a:t>
            </a:r>
            <a:r>
              <a:rPr lang="nl-BE" sz="3200" dirty="0"/>
              <a:t> </a:t>
            </a:r>
            <a:r>
              <a:rPr lang="nl-BE" sz="3200" dirty="0" err="1"/>
              <a:t>fall</a:t>
            </a:r>
            <a:r>
              <a:rPr lang="nl-BE" sz="3200" dirty="0"/>
              <a:t> down.</a:t>
            </a:r>
          </a:p>
          <a:p>
            <a:pPr marL="514350" indent="-514350">
              <a:buAutoNum type="arabicPeriod"/>
            </a:pPr>
            <a:r>
              <a:rPr lang="nl-BE" sz="3200" dirty="0" err="1"/>
              <a:t>If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man takes </a:t>
            </a:r>
            <a:r>
              <a:rPr lang="nl-BE" sz="3200" dirty="0" err="1"/>
              <a:t>another</a:t>
            </a:r>
            <a:r>
              <a:rPr lang="nl-BE" sz="3200" dirty="0"/>
              <a:t> step,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penguin</a:t>
            </a:r>
            <a:r>
              <a:rPr lang="nl-BE" sz="3200" dirty="0"/>
              <a:t> </a:t>
            </a:r>
            <a:r>
              <a:rPr lang="nl-BE" sz="3200" dirty="0" err="1"/>
              <a:t>will</a:t>
            </a:r>
            <a:r>
              <a:rPr lang="nl-BE" sz="3200" dirty="0"/>
              <a:t> attack </a:t>
            </a:r>
            <a:r>
              <a:rPr lang="nl-BE" sz="3200" dirty="0" err="1"/>
              <a:t>him</a:t>
            </a:r>
            <a:r>
              <a:rPr lang="nl-BE" sz="3200" dirty="0"/>
              <a:t>.</a:t>
            </a:r>
          </a:p>
          <a:p>
            <a:pPr marL="514350" indent="-514350">
              <a:buAutoNum type="arabicPeriod"/>
            </a:pPr>
            <a:r>
              <a:rPr lang="nl-BE" sz="3200" dirty="0" err="1"/>
              <a:t>If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girl </a:t>
            </a:r>
            <a:r>
              <a:rPr lang="nl-BE" sz="3200" dirty="0" err="1"/>
              <a:t>jumps</a:t>
            </a:r>
            <a:r>
              <a:rPr lang="nl-BE" sz="3200" dirty="0"/>
              <a:t> on </a:t>
            </a:r>
            <a:r>
              <a:rPr lang="nl-BE" sz="3200" dirty="0" err="1"/>
              <a:t>the</a:t>
            </a:r>
            <a:r>
              <a:rPr lang="nl-BE" sz="3200" dirty="0"/>
              <a:t> swing, </a:t>
            </a:r>
            <a:r>
              <a:rPr lang="nl-BE" sz="3200" dirty="0" err="1"/>
              <a:t>she</a:t>
            </a:r>
            <a:r>
              <a:rPr lang="nl-BE" sz="3200" dirty="0"/>
              <a:t> </a:t>
            </a:r>
            <a:r>
              <a:rPr lang="nl-BE" sz="3200" dirty="0" err="1"/>
              <a:t>will</a:t>
            </a:r>
            <a:r>
              <a:rPr lang="nl-BE" sz="3200" dirty="0"/>
              <a:t> </a:t>
            </a:r>
            <a:r>
              <a:rPr lang="nl-BE" sz="3200" dirty="0" err="1"/>
              <a:t>fall</a:t>
            </a:r>
            <a:r>
              <a:rPr lang="nl-BE" sz="3200" dirty="0"/>
              <a:t> </a:t>
            </a:r>
            <a:r>
              <a:rPr lang="nl-BE" sz="3200" dirty="0" err="1"/>
              <a:t>into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puddle</a:t>
            </a:r>
            <a:r>
              <a:rPr lang="nl-BE" sz="3200" dirty="0"/>
              <a:t>.</a:t>
            </a:r>
          </a:p>
          <a:p>
            <a:pPr marL="514350" indent="-514350">
              <a:buAutoNum type="arabicPeriod"/>
            </a:pPr>
            <a:r>
              <a:rPr lang="nl-BE" sz="3200" dirty="0" err="1"/>
              <a:t>If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man pulls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tablecloth</a:t>
            </a:r>
            <a:r>
              <a:rPr lang="nl-BE" sz="3200" dirty="0"/>
              <a:t>, </a:t>
            </a:r>
            <a:r>
              <a:rPr lang="nl-BE" sz="3200" dirty="0" err="1"/>
              <a:t>the</a:t>
            </a:r>
            <a:r>
              <a:rPr lang="nl-BE" sz="3200" dirty="0"/>
              <a:t> closet </a:t>
            </a:r>
            <a:r>
              <a:rPr lang="nl-BE" sz="3200" dirty="0" err="1"/>
              <a:t>will</a:t>
            </a:r>
            <a:r>
              <a:rPr lang="nl-BE" sz="3200" dirty="0"/>
              <a:t> </a:t>
            </a:r>
            <a:r>
              <a:rPr lang="nl-BE" sz="3200" dirty="0" err="1"/>
              <a:t>fall</a:t>
            </a:r>
            <a:r>
              <a:rPr lang="nl-BE" sz="3200" dirty="0"/>
              <a:t> down on </a:t>
            </a:r>
            <a:r>
              <a:rPr lang="nl-BE" sz="3200" dirty="0" err="1"/>
              <a:t>him</a:t>
            </a:r>
            <a:r>
              <a:rPr lang="nl-BE" sz="3200" dirty="0"/>
              <a:t>.</a:t>
            </a:r>
          </a:p>
          <a:p>
            <a:pPr marL="514350" indent="-514350">
              <a:buAutoNum type="arabicPeriod"/>
            </a:pPr>
            <a:r>
              <a:rPr lang="nl-BE" sz="3200" dirty="0" err="1"/>
              <a:t>If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grey</a:t>
            </a:r>
            <a:r>
              <a:rPr lang="nl-BE" sz="3200" dirty="0"/>
              <a:t> </a:t>
            </a:r>
            <a:r>
              <a:rPr lang="nl-BE" sz="3200" dirty="0" err="1"/>
              <a:t>cat</a:t>
            </a:r>
            <a:r>
              <a:rPr lang="nl-BE" sz="3200" dirty="0"/>
              <a:t> </a:t>
            </a:r>
            <a:r>
              <a:rPr lang="nl-BE" sz="3200" dirty="0" err="1"/>
              <a:t>sees</a:t>
            </a:r>
            <a:r>
              <a:rPr lang="nl-BE" sz="3200" dirty="0"/>
              <a:t> </a:t>
            </a:r>
            <a:r>
              <a:rPr lang="nl-BE" sz="3200" dirty="0" err="1"/>
              <a:t>the</a:t>
            </a:r>
            <a:r>
              <a:rPr lang="nl-BE" sz="3200" dirty="0"/>
              <a:t> </a:t>
            </a:r>
            <a:r>
              <a:rPr lang="nl-BE" sz="3200" dirty="0" err="1"/>
              <a:t>white</a:t>
            </a:r>
            <a:r>
              <a:rPr lang="nl-BE" sz="3200" dirty="0"/>
              <a:t> </a:t>
            </a:r>
            <a:r>
              <a:rPr lang="nl-BE" sz="3200" dirty="0" err="1"/>
              <a:t>cat</a:t>
            </a:r>
            <a:r>
              <a:rPr lang="nl-BE" sz="3200" dirty="0"/>
              <a:t>, he </a:t>
            </a:r>
            <a:r>
              <a:rPr lang="nl-BE" sz="3200" dirty="0" err="1"/>
              <a:t>will</a:t>
            </a:r>
            <a:r>
              <a:rPr lang="nl-BE" sz="3200" dirty="0"/>
              <a:t> close </a:t>
            </a:r>
            <a:r>
              <a:rPr lang="nl-BE" sz="3200" dirty="0" err="1"/>
              <a:t>the</a:t>
            </a:r>
            <a:r>
              <a:rPr lang="nl-BE" sz="3200" dirty="0"/>
              <a:t> box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sit</a:t>
            </a:r>
            <a:r>
              <a:rPr lang="nl-BE" sz="3200" dirty="0"/>
              <a:t> on it.  </a:t>
            </a:r>
          </a:p>
          <a:p>
            <a:pPr marL="514350" indent="-514350">
              <a:buAutoNum type="arabicPeriod"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514350" indent="-514350">
              <a:buAutoNum type="arabicPeriod"/>
            </a:pPr>
            <a:endParaRPr lang="nl-BE" dirty="0"/>
          </a:p>
          <a:p>
            <a:pPr marL="514350" indent="-514350">
              <a:buAutoNum type="arabi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36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3865" y="270895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000" b="1" dirty="0" err="1"/>
              <a:t>If</a:t>
            </a:r>
            <a:r>
              <a:rPr lang="nl-BE" sz="4000" b="1" dirty="0"/>
              <a:t> </a:t>
            </a:r>
            <a:r>
              <a:rPr lang="nl-BE" sz="4000" b="1" dirty="0" err="1"/>
              <a:t>the</a:t>
            </a:r>
            <a:r>
              <a:rPr lang="nl-BE" sz="4000" b="1" dirty="0"/>
              <a:t> </a:t>
            </a:r>
            <a:r>
              <a:rPr lang="nl-BE" sz="4000" b="1" dirty="0" err="1"/>
              <a:t>owner</a:t>
            </a:r>
            <a:r>
              <a:rPr lang="nl-BE" sz="4000" b="1" dirty="0"/>
              <a:t> </a:t>
            </a:r>
            <a:r>
              <a:rPr lang="nl-BE" sz="4000" b="1" dirty="0" err="1"/>
              <a:t>throws</a:t>
            </a:r>
            <a:r>
              <a:rPr lang="nl-BE" sz="4000" b="1" dirty="0"/>
              <a:t> </a:t>
            </a:r>
            <a:r>
              <a:rPr lang="nl-BE" sz="4000" b="1" dirty="0" err="1"/>
              <a:t>the</a:t>
            </a:r>
            <a:r>
              <a:rPr lang="nl-BE" sz="4000" b="1" dirty="0"/>
              <a:t> toy, </a:t>
            </a:r>
            <a:r>
              <a:rPr lang="nl-BE" sz="4000" b="1" dirty="0" err="1"/>
              <a:t>the</a:t>
            </a:r>
            <a:r>
              <a:rPr lang="nl-BE" sz="4000" b="1" dirty="0"/>
              <a:t> dog </a:t>
            </a:r>
            <a:r>
              <a:rPr lang="nl-BE" sz="4000" b="1" dirty="0" err="1"/>
              <a:t>will</a:t>
            </a:r>
            <a:r>
              <a:rPr lang="nl-BE" sz="4000" b="1" dirty="0"/>
              <a:t> </a:t>
            </a:r>
            <a:r>
              <a:rPr lang="nl-BE" sz="4000" b="1" dirty="0" err="1"/>
              <a:t>fall</a:t>
            </a:r>
            <a:r>
              <a:rPr lang="nl-BE" sz="4000" b="1" dirty="0"/>
              <a:t>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310304" y="1909381"/>
            <a:ext cx="1837592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3600" b="1" dirty="0" err="1">
                <a:solidFill>
                  <a:schemeClr val="bg1"/>
                </a:solidFill>
              </a:rPr>
              <a:t>if</a:t>
            </a:r>
            <a:r>
              <a:rPr lang="nl-BE" sz="3600" b="1" dirty="0">
                <a:solidFill>
                  <a:schemeClr val="bg1"/>
                </a:solidFill>
              </a:rPr>
              <a:t> clause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757743" y="1986004"/>
            <a:ext cx="2511672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3600" b="1" dirty="0" err="1">
                <a:solidFill>
                  <a:schemeClr val="bg1"/>
                </a:solidFill>
              </a:rPr>
              <a:t>main</a:t>
            </a:r>
            <a:r>
              <a:rPr lang="nl-BE" sz="3600" b="1" dirty="0">
                <a:solidFill>
                  <a:schemeClr val="bg1"/>
                </a:solidFill>
              </a:rPr>
              <a:t> clause</a:t>
            </a:r>
          </a:p>
        </p:txBody>
      </p:sp>
      <p:sp>
        <p:nvSpPr>
          <p:cNvPr id="6" name="Vierkante haken 5"/>
          <p:cNvSpPr/>
          <p:nvPr/>
        </p:nvSpPr>
        <p:spPr>
          <a:xfrm>
            <a:off x="1266092" y="1855902"/>
            <a:ext cx="5926016" cy="2532589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Vierkante haken 6"/>
          <p:cNvSpPr/>
          <p:nvPr/>
        </p:nvSpPr>
        <p:spPr>
          <a:xfrm>
            <a:off x="7272702" y="1855901"/>
            <a:ext cx="3481754" cy="2532589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1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6280" y="23133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000" b="1" dirty="0" err="1">
                <a:solidFill>
                  <a:srgbClr val="00B050"/>
                </a:solidFill>
              </a:rPr>
              <a:t>If</a:t>
            </a:r>
            <a:r>
              <a:rPr lang="nl-BE" sz="4000" b="1" dirty="0"/>
              <a:t> </a:t>
            </a:r>
            <a:r>
              <a:rPr lang="nl-BE" sz="4000" b="1" dirty="0" err="1"/>
              <a:t>the</a:t>
            </a:r>
            <a:r>
              <a:rPr lang="nl-BE" sz="4000" b="1" dirty="0"/>
              <a:t> </a:t>
            </a:r>
            <a:r>
              <a:rPr lang="nl-BE" sz="4000" b="1" dirty="0" err="1"/>
              <a:t>owner</a:t>
            </a:r>
            <a:r>
              <a:rPr lang="nl-BE" sz="4000" b="1" dirty="0"/>
              <a:t> </a:t>
            </a:r>
            <a:r>
              <a:rPr lang="nl-BE" sz="4000" b="1" dirty="0" err="1">
                <a:solidFill>
                  <a:srgbClr val="00B0F0"/>
                </a:solidFill>
              </a:rPr>
              <a:t>throws</a:t>
            </a:r>
            <a:r>
              <a:rPr lang="nl-BE" sz="4000" b="1" dirty="0"/>
              <a:t> </a:t>
            </a:r>
            <a:r>
              <a:rPr lang="nl-BE" sz="4000" b="1" dirty="0" err="1"/>
              <a:t>the</a:t>
            </a:r>
            <a:r>
              <a:rPr lang="nl-BE" sz="4000" b="1" dirty="0"/>
              <a:t> toy</a:t>
            </a:r>
            <a:r>
              <a:rPr lang="nl-BE" sz="4000" b="1" dirty="0">
                <a:solidFill>
                  <a:srgbClr val="FF0000"/>
                </a:solidFill>
              </a:rPr>
              <a:t>,</a:t>
            </a:r>
            <a:r>
              <a:rPr lang="nl-BE" sz="4000" b="1" dirty="0"/>
              <a:t> </a:t>
            </a:r>
            <a:r>
              <a:rPr lang="nl-BE" sz="4000" b="1" dirty="0" err="1"/>
              <a:t>the</a:t>
            </a:r>
            <a:r>
              <a:rPr lang="nl-BE" sz="4000" b="1" dirty="0"/>
              <a:t> dog </a:t>
            </a:r>
            <a:r>
              <a:rPr lang="nl-BE" sz="4000" b="1" dirty="0" err="1">
                <a:solidFill>
                  <a:schemeClr val="accent2"/>
                </a:solidFill>
              </a:rPr>
              <a:t>will</a:t>
            </a:r>
            <a:r>
              <a:rPr lang="nl-BE" sz="4000" b="1" dirty="0"/>
              <a:t> </a:t>
            </a:r>
            <a:r>
              <a:rPr lang="nl-BE" sz="4000" b="1" dirty="0" err="1">
                <a:solidFill>
                  <a:srgbClr val="7030A0"/>
                </a:solidFill>
              </a:rPr>
              <a:t>fall</a:t>
            </a:r>
            <a:r>
              <a:rPr lang="nl-BE" sz="4000" b="1" dirty="0"/>
              <a:t>.</a:t>
            </a:r>
          </a:p>
          <a:p>
            <a:pPr marL="0" indent="0" algn="ctr">
              <a:buNone/>
            </a:pPr>
            <a:endParaRPr lang="nl-BE" sz="40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1266093" y="641857"/>
            <a:ext cx="963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>
                <a:solidFill>
                  <a:srgbClr val="00B050"/>
                </a:solidFill>
              </a:rPr>
              <a:t>If</a:t>
            </a:r>
            <a:r>
              <a:rPr lang="nl-BE" sz="4000" dirty="0"/>
              <a:t> + </a:t>
            </a:r>
            <a:r>
              <a:rPr lang="nl-BE" sz="4000" dirty="0">
                <a:solidFill>
                  <a:srgbClr val="00B0F0"/>
                </a:solidFill>
              </a:rPr>
              <a:t>present </a:t>
            </a:r>
            <a:r>
              <a:rPr lang="nl-BE" sz="4000" dirty="0" err="1">
                <a:solidFill>
                  <a:srgbClr val="00B0F0"/>
                </a:solidFill>
              </a:rPr>
              <a:t>simple</a:t>
            </a:r>
            <a:r>
              <a:rPr lang="nl-BE" sz="4000" dirty="0">
                <a:solidFill>
                  <a:srgbClr val="00B0F0"/>
                </a:solidFill>
              </a:rPr>
              <a:t> </a:t>
            </a:r>
            <a:r>
              <a:rPr lang="nl-BE" sz="4000" dirty="0"/>
              <a:t>+ </a:t>
            </a:r>
            <a:r>
              <a:rPr lang="nl-BE" sz="4000" dirty="0">
                <a:solidFill>
                  <a:srgbClr val="FF0000"/>
                </a:solidFill>
              </a:rPr>
              <a:t>,</a:t>
            </a:r>
            <a:r>
              <a:rPr lang="nl-BE" sz="4000" dirty="0"/>
              <a:t> + </a:t>
            </a:r>
            <a:r>
              <a:rPr lang="nl-BE" sz="4000" dirty="0" err="1">
                <a:solidFill>
                  <a:schemeClr val="accent2"/>
                </a:solidFill>
              </a:rPr>
              <a:t>will</a:t>
            </a:r>
            <a:r>
              <a:rPr lang="nl-BE" sz="4000" dirty="0">
                <a:solidFill>
                  <a:schemeClr val="accent2"/>
                </a:solidFill>
              </a:rPr>
              <a:t>/</a:t>
            </a:r>
            <a:r>
              <a:rPr lang="nl-BE" sz="4000" dirty="0" err="1">
                <a:solidFill>
                  <a:schemeClr val="accent2"/>
                </a:solidFill>
              </a:rPr>
              <a:t>won’t</a:t>
            </a:r>
            <a:r>
              <a:rPr lang="nl-BE" sz="4000" dirty="0"/>
              <a:t> + </a:t>
            </a:r>
            <a:r>
              <a:rPr lang="nl-BE" sz="4000" dirty="0" err="1">
                <a:solidFill>
                  <a:srgbClr val="7030A0"/>
                </a:solidFill>
              </a:rPr>
              <a:t>infinitive</a:t>
            </a:r>
            <a:endParaRPr lang="nl-BE" sz="4000" dirty="0">
              <a:solidFill>
                <a:srgbClr val="7030A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738803" y="4942186"/>
            <a:ext cx="6339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 </a:t>
            </a:r>
            <a:r>
              <a:rPr lang="nl-BE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conditional</a:t>
            </a:r>
            <a:r>
              <a:rPr lang="nl-BE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99039" y="3270738"/>
            <a:ext cx="980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/>
              <a:t>The dog </a:t>
            </a:r>
            <a:r>
              <a:rPr lang="nl-BE" sz="4000" b="1" dirty="0" err="1">
                <a:solidFill>
                  <a:schemeClr val="accent2"/>
                </a:solidFill>
              </a:rPr>
              <a:t>will</a:t>
            </a:r>
            <a:r>
              <a:rPr lang="nl-BE" sz="4000" b="1" dirty="0"/>
              <a:t> </a:t>
            </a:r>
            <a:r>
              <a:rPr lang="nl-BE" sz="4000" b="1" dirty="0" err="1">
                <a:solidFill>
                  <a:srgbClr val="7030A0"/>
                </a:solidFill>
              </a:rPr>
              <a:t>fall</a:t>
            </a:r>
            <a:r>
              <a:rPr lang="nl-BE" sz="4000" b="1" dirty="0">
                <a:solidFill>
                  <a:srgbClr val="FF0000"/>
                </a:solidFill>
              </a:rPr>
              <a:t>,</a:t>
            </a:r>
            <a:r>
              <a:rPr lang="nl-BE" sz="4000" b="1" dirty="0">
                <a:solidFill>
                  <a:srgbClr val="00B050"/>
                </a:solidFill>
              </a:rPr>
              <a:t> </a:t>
            </a:r>
            <a:r>
              <a:rPr lang="nl-BE" sz="4000" b="1" dirty="0" err="1">
                <a:solidFill>
                  <a:srgbClr val="00B050"/>
                </a:solidFill>
              </a:rPr>
              <a:t>If</a:t>
            </a:r>
            <a:r>
              <a:rPr lang="nl-BE" sz="4000" b="1" dirty="0"/>
              <a:t> </a:t>
            </a:r>
            <a:r>
              <a:rPr lang="nl-BE" sz="4000" b="1" dirty="0" err="1"/>
              <a:t>the</a:t>
            </a:r>
            <a:r>
              <a:rPr lang="nl-BE" sz="4000" b="1" dirty="0"/>
              <a:t> </a:t>
            </a:r>
            <a:r>
              <a:rPr lang="nl-BE" sz="4000" b="1" dirty="0" err="1"/>
              <a:t>owner</a:t>
            </a:r>
            <a:r>
              <a:rPr lang="nl-BE" sz="4000" b="1" dirty="0"/>
              <a:t> </a:t>
            </a:r>
            <a:r>
              <a:rPr lang="nl-BE" sz="4000" b="1" dirty="0" err="1">
                <a:solidFill>
                  <a:srgbClr val="00B0F0"/>
                </a:solidFill>
              </a:rPr>
              <a:t>throws</a:t>
            </a:r>
            <a:r>
              <a:rPr lang="nl-BE" sz="4000" b="1" dirty="0"/>
              <a:t> </a:t>
            </a:r>
            <a:r>
              <a:rPr lang="nl-BE" sz="4000" b="1" dirty="0" err="1"/>
              <a:t>the</a:t>
            </a:r>
            <a:r>
              <a:rPr lang="nl-BE" sz="4000" b="1" dirty="0"/>
              <a:t> toy.</a:t>
            </a:r>
          </a:p>
        </p:txBody>
      </p:sp>
    </p:spTree>
    <p:extLst>
      <p:ext uri="{BB962C8B-B14F-4D97-AF65-F5344CB8AC3E}">
        <p14:creationId xmlns:p14="http://schemas.microsoft.com/office/powerpoint/2010/main" val="7041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785" y="2624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BE" sz="8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Try</a:t>
            </a:r>
            <a:r>
              <a:rPr lang="nl-BE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nl-BE" sz="8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yourself</a:t>
            </a:r>
            <a:r>
              <a:rPr lang="nl-BE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7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5124" y="5451231"/>
            <a:ext cx="12221308" cy="492369"/>
          </a:xfrm>
        </p:spPr>
        <p:txBody>
          <a:bodyPr>
            <a:noAutofit/>
          </a:bodyPr>
          <a:lstStyle/>
          <a:p>
            <a:pPr algn="l"/>
            <a:r>
              <a:rPr lang="nl-BE" sz="2600" b="1" dirty="0" err="1"/>
              <a:t>the</a:t>
            </a:r>
            <a:r>
              <a:rPr lang="nl-BE" sz="2600" b="1" dirty="0"/>
              <a:t> </a:t>
            </a:r>
            <a:r>
              <a:rPr lang="nl-BE" sz="2600" b="1" dirty="0" err="1"/>
              <a:t>car</a:t>
            </a:r>
            <a:r>
              <a:rPr lang="nl-BE" sz="2600" b="1" dirty="0"/>
              <a:t>/</a:t>
            </a:r>
            <a:r>
              <a:rPr lang="nl-BE" sz="2600" b="1" dirty="0" err="1"/>
              <a:t>if</a:t>
            </a:r>
            <a:r>
              <a:rPr lang="nl-BE" sz="2600" b="1" dirty="0"/>
              <a:t>/</a:t>
            </a:r>
            <a:r>
              <a:rPr lang="nl-BE" sz="2600" b="1" dirty="0" err="1"/>
              <a:t>underneath</a:t>
            </a:r>
            <a:r>
              <a:rPr lang="nl-BE" sz="2600" b="1" dirty="0"/>
              <a:t> </a:t>
            </a:r>
            <a:r>
              <a:rPr lang="nl-BE" sz="2600" b="1" dirty="0" err="1"/>
              <a:t>the</a:t>
            </a:r>
            <a:r>
              <a:rPr lang="nl-BE" sz="2600" b="1" dirty="0"/>
              <a:t> bridge/drives/,/</a:t>
            </a:r>
            <a:r>
              <a:rPr lang="nl-BE" sz="2600" b="1" dirty="0" err="1"/>
              <a:t>will</a:t>
            </a:r>
            <a:r>
              <a:rPr lang="nl-BE" sz="2600" b="1" dirty="0"/>
              <a:t>/on </a:t>
            </a:r>
            <a:r>
              <a:rPr lang="nl-BE" sz="2600" b="1" dirty="0" err="1"/>
              <a:t>the</a:t>
            </a:r>
            <a:r>
              <a:rPr lang="nl-BE" sz="2600" b="1" dirty="0"/>
              <a:t> convertible/</a:t>
            </a:r>
            <a:r>
              <a:rPr lang="nl-BE" sz="2600" b="1" dirty="0" err="1"/>
              <a:t>fall</a:t>
            </a:r>
            <a:r>
              <a:rPr lang="nl-BE" sz="2600" b="1" dirty="0"/>
              <a:t>/</a:t>
            </a:r>
            <a:r>
              <a:rPr lang="nl-BE" sz="2600" b="1" dirty="0" err="1"/>
              <a:t>the</a:t>
            </a:r>
            <a:r>
              <a:rPr lang="nl-BE" sz="2600" b="1" dirty="0"/>
              <a:t> </a:t>
            </a:r>
            <a:r>
              <a:rPr lang="nl-BE" sz="2600" b="1" dirty="0" err="1"/>
              <a:t>toilets</a:t>
            </a:r>
            <a:r>
              <a:rPr lang="nl-BE" sz="2600" b="1" dirty="0"/>
              <a:t>/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" b="9064"/>
          <a:stretch/>
        </p:blipFill>
        <p:spPr>
          <a:xfrm>
            <a:off x="2242037" y="0"/>
            <a:ext cx="7370885" cy="5208680"/>
          </a:xfrm>
          <a:prstGeom prst="rect">
            <a:avLst/>
          </a:prstGeom>
        </p:spPr>
      </p:pic>
      <p:sp>
        <p:nvSpPr>
          <p:cNvPr id="14" name="Ondertitel 2"/>
          <p:cNvSpPr txBox="1">
            <a:spLocks/>
          </p:cNvSpPr>
          <p:nvPr/>
        </p:nvSpPr>
        <p:spPr>
          <a:xfrm>
            <a:off x="905608" y="6084858"/>
            <a:ext cx="12221308" cy="49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600" b="1" dirty="0" err="1">
                <a:solidFill>
                  <a:srgbClr val="00B050"/>
                </a:solidFill>
              </a:rPr>
              <a:t>If</a:t>
            </a:r>
            <a:r>
              <a:rPr lang="nl-BE" sz="2600" b="1" dirty="0"/>
              <a:t> </a:t>
            </a:r>
            <a:r>
              <a:rPr lang="nl-BE" sz="2600" b="1" dirty="0" err="1"/>
              <a:t>the</a:t>
            </a:r>
            <a:r>
              <a:rPr lang="nl-BE" sz="2600" b="1" dirty="0"/>
              <a:t> </a:t>
            </a:r>
            <a:r>
              <a:rPr lang="nl-BE" sz="2600" b="1" dirty="0" err="1"/>
              <a:t>car</a:t>
            </a:r>
            <a:r>
              <a:rPr lang="nl-BE" sz="2600" b="1" dirty="0"/>
              <a:t> </a:t>
            </a:r>
            <a:r>
              <a:rPr lang="nl-BE" sz="2600" b="1" dirty="0">
                <a:solidFill>
                  <a:srgbClr val="00B0F0"/>
                </a:solidFill>
              </a:rPr>
              <a:t>drives</a:t>
            </a:r>
            <a:r>
              <a:rPr lang="nl-BE" sz="2600" b="1" dirty="0"/>
              <a:t> </a:t>
            </a:r>
            <a:r>
              <a:rPr lang="nl-BE" sz="2600" b="1" dirty="0" err="1"/>
              <a:t>underneath</a:t>
            </a:r>
            <a:r>
              <a:rPr lang="nl-BE" sz="2600" b="1" dirty="0"/>
              <a:t> </a:t>
            </a:r>
            <a:r>
              <a:rPr lang="nl-BE" sz="2600" b="1" dirty="0" err="1"/>
              <a:t>the</a:t>
            </a:r>
            <a:r>
              <a:rPr lang="nl-BE" sz="2600" b="1" dirty="0"/>
              <a:t> bridge</a:t>
            </a:r>
            <a:r>
              <a:rPr lang="nl-BE" sz="2600" b="1" dirty="0">
                <a:solidFill>
                  <a:srgbClr val="FF0000"/>
                </a:solidFill>
              </a:rPr>
              <a:t>,</a:t>
            </a:r>
            <a:r>
              <a:rPr lang="nl-BE" sz="2600" b="1" dirty="0"/>
              <a:t> </a:t>
            </a:r>
            <a:r>
              <a:rPr lang="nl-BE" sz="2600" b="1" dirty="0" err="1"/>
              <a:t>the</a:t>
            </a:r>
            <a:r>
              <a:rPr lang="nl-BE" sz="2600" b="1" dirty="0"/>
              <a:t> </a:t>
            </a:r>
            <a:r>
              <a:rPr lang="nl-BE" sz="2600" b="1" dirty="0" err="1"/>
              <a:t>toilets</a:t>
            </a:r>
            <a:r>
              <a:rPr lang="nl-BE" sz="2600" b="1" dirty="0"/>
              <a:t> </a:t>
            </a:r>
            <a:r>
              <a:rPr lang="nl-BE" sz="2600" b="1" dirty="0" err="1">
                <a:solidFill>
                  <a:schemeClr val="accent2"/>
                </a:solidFill>
              </a:rPr>
              <a:t>will</a:t>
            </a:r>
            <a:r>
              <a:rPr lang="nl-BE" sz="2600" b="1" dirty="0"/>
              <a:t> </a:t>
            </a:r>
            <a:r>
              <a:rPr lang="nl-BE" sz="2600" b="1" dirty="0" err="1">
                <a:solidFill>
                  <a:srgbClr val="7030A0"/>
                </a:solidFill>
              </a:rPr>
              <a:t>fall</a:t>
            </a:r>
            <a:r>
              <a:rPr lang="nl-BE" sz="2600" b="1" dirty="0"/>
              <a:t> on </a:t>
            </a:r>
            <a:r>
              <a:rPr lang="nl-BE" sz="2600" b="1" dirty="0" err="1"/>
              <a:t>the</a:t>
            </a:r>
            <a:r>
              <a:rPr lang="nl-BE" sz="2600" b="1" dirty="0"/>
              <a:t> convertible.</a:t>
            </a:r>
          </a:p>
        </p:txBody>
      </p:sp>
    </p:spTree>
    <p:extLst>
      <p:ext uri="{BB962C8B-B14F-4D97-AF65-F5344CB8AC3E}">
        <p14:creationId xmlns:p14="http://schemas.microsoft.com/office/powerpoint/2010/main" val="6107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bronnen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4gifs.com</a:t>
            </a:r>
          </a:p>
          <a:p>
            <a:r>
              <a:rPr lang="nl-BE" dirty="0" smtClean="0"/>
              <a:t>gifbin.com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69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owner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throws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toy,…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6000" dirty="0"/>
              <a:t>A </a:t>
            </a:r>
            <a:r>
              <a:rPr lang="nl-BE" sz="4800" dirty="0" err="1"/>
              <a:t>the</a:t>
            </a:r>
            <a:r>
              <a:rPr lang="nl-BE" sz="4800" dirty="0"/>
              <a:t> dog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fall</a:t>
            </a:r>
            <a:r>
              <a:rPr lang="nl-BE" sz="4800" dirty="0"/>
              <a:t>.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  <a:p>
            <a:pPr marL="0" indent="0">
              <a:buNone/>
            </a:pPr>
            <a:r>
              <a:rPr lang="nl-BE" sz="6000" dirty="0"/>
              <a:t>B </a:t>
            </a:r>
            <a:r>
              <a:rPr lang="nl-BE" sz="4800" dirty="0" err="1"/>
              <a:t>the</a:t>
            </a:r>
            <a:r>
              <a:rPr lang="nl-BE" sz="4800" dirty="0"/>
              <a:t> dog </a:t>
            </a:r>
            <a:r>
              <a:rPr lang="nl-BE" sz="4800" dirty="0" err="1"/>
              <a:t>will</a:t>
            </a:r>
            <a:r>
              <a:rPr lang="nl-BE" sz="4800" dirty="0"/>
              <a:t> run </a:t>
            </a:r>
            <a:r>
              <a:rPr lang="nl-BE" sz="4800" dirty="0" err="1"/>
              <a:t>away</a:t>
            </a:r>
            <a:r>
              <a:rPr lang="nl-BE" sz="4800" dirty="0"/>
              <a:t>.</a:t>
            </a:r>
            <a:r>
              <a:rPr lang="nl-BE" sz="2000" dirty="0"/>
              <a:t/>
            </a:r>
            <a:br>
              <a:rPr lang="nl-BE" sz="2000" dirty="0"/>
            </a:br>
            <a:endParaRPr lang="nl-BE" sz="6000" dirty="0"/>
          </a:p>
          <a:p>
            <a:pPr marL="0" indent="0">
              <a:buNone/>
            </a:pPr>
            <a:r>
              <a:rPr lang="nl-BE" sz="6000" dirty="0"/>
              <a:t>C </a:t>
            </a:r>
            <a:r>
              <a:rPr lang="nl-BE" sz="4800" dirty="0" err="1"/>
              <a:t>the</a:t>
            </a:r>
            <a:r>
              <a:rPr lang="nl-BE" sz="4800" dirty="0"/>
              <a:t> dog </a:t>
            </a:r>
            <a:r>
              <a:rPr lang="nl-BE" sz="4800" dirty="0" err="1"/>
              <a:t>will</a:t>
            </a:r>
            <a:r>
              <a:rPr lang="nl-BE" sz="4800" dirty="0"/>
              <a:t> do </a:t>
            </a:r>
            <a:r>
              <a:rPr lang="nl-BE" sz="4800" dirty="0" err="1"/>
              <a:t>nothing</a:t>
            </a:r>
            <a:r>
              <a:rPr lang="nl-BE" sz="4800" dirty="0"/>
              <a:t>.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38446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5" y="276225"/>
            <a:ext cx="11059115" cy="6248400"/>
          </a:xfrm>
        </p:spPr>
      </p:pic>
    </p:spTree>
    <p:extLst>
      <p:ext uri="{BB962C8B-B14F-4D97-AF65-F5344CB8AC3E}">
        <p14:creationId xmlns:p14="http://schemas.microsoft.com/office/powerpoint/2010/main" val="9124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owner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throws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toy,…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6000" dirty="0">
                <a:solidFill>
                  <a:srgbClr val="92D050"/>
                </a:solidFill>
              </a:rPr>
              <a:t>A </a:t>
            </a:r>
            <a:r>
              <a:rPr lang="nl-BE" sz="4800" dirty="0" err="1">
                <a:solidFill>
                  <a:srgbClr val="92D050"/>
                </a:solidFill>
              </a:rPr>
              <a:t>the</a:t>
            </a:r>
            <a:r>
              <a:rPr lang="nl-BE" sz="4800" dirty="0">
                <a:solidFill>
                  <a:srgbClr val="92D050"/>
                </a:solidFill>
              </a:rPr>
              <a:t> dog </a:t>
            </a:r>
            <a:r>
              <a:rPr lang="nl-BE" sz="4800" dirty="0" err="1">
                <a:solidFill>
                  <a:srgbClr val="92D050"/>
                </a:solidFill>
              </a:rPr>
              <a:t>will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fall</a:t>
            </a:r>
            <a:r>
              <a:rPr lang="nl-BE" sz="4800" dirty="0">
                <a:solidFill>
                  <a:srgbClr val="92D050"/>
                </a:solidFill>
              </a:rPr>
              <a:t>.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  <a:p>
            <a:pPr marL="0" indent="0">
              <a:buNone/>
            </a:pPr>
            <a:r>
              <a:rPr lang="nl-BE" sz="6000" dirty="0"/>
              <a:t>B </a:t>
            </a:r>
            <a:r>
              <a:rPr lang="nl-BE" sz="4800" dirty="0" err="1"/>
              <a:t>the</a:t>
            </a:r>
            <a:r>
              <a:rPr lang="nl-BE" sz="4800" dirty="0"/>
              <a:t> dog </a:t>
            </a:r>
            <a:r>
              <a:rPr lang="nl-BE" sz="4800" dirty="0" err="1"/>
              <a:t>will</a:t>
            </a:r>
            <a:r>
              <a:rPr lang="nl-BE" sz="4800" dirty="0"/>
              <a:t> run </a:t>
            </a:r>
            <a:r>
              <a:rPr lang="nl-BE" sz="4800" dirty="0" err="1"/>
              <a:t>away</a:t>
            </a:r>
            <a:r>
              <a:rPr lang="nl-BE" sz="4800" dirty="0"/>
              <a:t>.</a:t>
            </a:r>
            <a:r>
              <a:rPr lang="nl-BE" sz="2000" dirty="0"/>
              <a:t/>
            </a:r>
            <a:br>
              <a:rPr lang="nl-BE" sz="2000" dirty="0"/>
            </a:br>
            <a:endParaRPr lang="nl-BE" sz="6000" dirty="0"/>
          </a:p>
          <a:p>
            <a:pPr marL="0" indent="0">
              <a:buNone/>
            </a:pPr>
            <a:r>
              <a:rPr lang="nl-BE" sz="6000" dirty="0"/>
              <a:t>C </a:t>
            </a:r>
            <a:r>
              <a:rPr lang="nl-BE" sz="4800" dirty="0" err="1"/>
              <a:t>the</a:t>
            </a:r>
            <a:r>
              <a:rPr lang="nl-BE" sz="4800" dirty="0"/>
              <a:t> dog </a:t>
            </a:r>
            <a:r>
              <a:rPr lang="nl-BE" sz="4800" dirty="0" err="1"/>
              <a:t>will</a:t>
            </a:r>
            <a:r>
              <a:rPr lang="nl-BE" sz="4800" dirty="0"/>
              <a:t> do </a:t>
            </a:r>
            <a:r>
              <a:rPr lang="nl-BE" sz="4800" dirty="0" err="1"/>
              <a:t>nothing</a:t>
            </a:r>
            <a:r>
              <a:rPr lang="nl-BE" sz="4800" dirty="0"/>
              <a:t>.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16101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531" y="173797"/>
            <a:ext cx="9790734" cy="64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man takes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another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step,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6000" dirty="0"/>
              <a:t>A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penguin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hug</a:t>
            </a:r>
            <a:r>
              <a:rPr lang="nl-BE" sz="4800" dirty="0"/>
              <a:t> </a:t>
            </a:r>
            <a:r>
              <a:rPr lang="nl-BE" sz="4800" dirty="0" err="1"/>
              <a:t>the</a:t>
            </a:r>
            <a:r>
              <a:rPr lang="nl-BE" sz="4800" dirty="0"/>
              <a:t> man.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  <a:p>
            <a:pPr marL="0" indent="0">
              <a:buNone/>
            </a:pPr>
            <a:r>
              <a:rPr lang="nl-BE" sz="6000" dirty="0"/>
              <a:t>B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penguin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jump</a:t>
            </a:r>
            <a:r>
              <a:rPr lang="nl-BE" sz="4800" dirty="0"/>
              <a:t> in </a:t>
            </a:r>
            <a:r>
              <a:rPr lang="nl-BE" sz="4800" dirty="0" err="1"/>
              <a:t>the</a:t>
            </a:r>
            <a:r>
              <a:rPr lang="nl-BE" sz="4800" dirty="0"/>
              <a:t> air.</a:t>
            </a:r>
            <a:r>
              <a:rPr lang="nl-BE" sz="2000" dirty="0"/>
              <a:t/>
            </a:r>
            <a:br>
              <a:rPr lang="nl-BE" sz="2000" dirty="0"/>
            </a:br>
            <a:endParaRPr lang="nl-BE" sz="6000" dirty="0"/>
          </a:p>
          <a:p>
            <a:pPr marL="0" indent="0">
              <a:buNone/>
            </a:pPr>
            <a:r>
              <a:rPr lang="nl-BE" sz="6000" dirty="0"/>
              <a:t>C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penguin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attack </a:t>
            </a:r>
            <a:r>
              <a:rPr lang="nl-BE" sz="4800" dirty="0" err="1"/>
              <a:t>the</a:t>
            </a:r>
            <a:r>
              <a:rPr lang="nl-BE" sz="4800" dirty="0"/>
              <a:t> man.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38600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9" y="184638"/>
            <a:ext cx="9759844" cy="6444000"/>
          </a:xfrm>
        </p:spPr>
      </p:pic>
    </p:spTree>
    <p:extLst>
      <p:ext uri="{BB962C8B-B14F-4D97-AF65-F5344CB8AC3E}">
        <p14:creationId xmlns:p14="http://schemas.microsoft.com/office/powerpoint/2010/main" val="35698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If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man takes </a:t>
            </a:r>
            <a:r>
              <a:rPr lang="nl-BE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another</a:t>
            </a:r>
            <a:r>
              <a:rPr lang="nl-BE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step,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6000" dirty="0"/>
              <a:t>A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penguin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hug</a:t>
            </a:r>
            <a:r>
              <a:rPr lang="nl-BE" sz="4800" dirty="0"/>
              <a:t> </a:t>
            </a:r>
            <a:r>
              <a:rPr lang="nl-BE" sz="4800" dirty="0" err="1"/>
              <a:t>the</a:t>
            </a:r>
            <a:r>
              <a:rPr lang="nl-BE" sz="4800" dirty="0"/>
              <a:t> man.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  <a:p>
            <a:pPr marL="0" indent="0">
              <a:buNone/>
            </a:pPr>
            <a:r>
              <a:rPr lang="nl-BE" sz="6000" dirty="0"/>
              <a:t>B </a:t>
            </a:r>
            <a:r>
              <a:rPr lang="nl-BE" sz="4800" dirty="0" err="1"/>
              <a:t>the</a:t>
            </a:r>
            <a:r>
              <a:rPr lang="nl-BE" sz="4800" dirty="0"/>
              <a:t> </a:t>
            </a:r>
            <a:r>
              <a:rPr lang="nl-BE" sz="4800" dirty="0" err="1"/>
              <a:t>penguin</a:t>
            </a:r>
            <a:r>
              <a:rPr lang="nl-BE" sz="4800" dirty="0"/>
              <a:t> </a:t>
            </a:r>
            <a:r>
              <a:rPr lang="nl-BE" sz="4800" dirty="0" err="1"/>
              <a:t>will</a:t>
            </a:r>
            <a:r>
              <a:rPr lang="nl-BE" sz="4800" dirty="0"/>
              <a:t> </a:t>
            </a:r>
            <a:r>
              <a:rPr lang="nl-BE" sz="4800" dirty="0" err="1"/>
              <a:t>jump</a:t>
            </a:r>
            <a:r>
              <a:rPr lang="nl-BE" sz="4800" dirty="0"/>
              <a:t> in </a:t>
            </a:r>
            <a:r>
              <a:rPr lang="nl-BE" sz="4800" dirty="0" err="1"/>
              <a:t>the</a:t>
            </a:r>
            <a:r>
              <a:rPr lang="nl-BE" sz="4800" dirty="0"/>
              <a:t> air.</a:t>
            </a:r>
            <a:r>
              <a:rPr lang="nl-BE" sz="2000" dirty="0"/>
              <a:t/>
            </a:r>
            <a:br>
              <a:rPr lang="nl-BE" sz="2000" dirty="0"/>
            </a:br>
            <a:endParaRPr lang="nl-BE" sz="6000" dirty="0"/>
          </a:p>
          <a:p>
            <a:pPr marL="0" indent="0">
              <a:buNone/>
            </a:pPr>
            <a:r>
              <a:rPr lang="nl-BE" sz="6000" dirty="0">
                <a:solidFill>
                  <a:srgbClr val="92D050"/>
                </a:solidFill>
              </a:rPr>
              <a:t>C </a:t>
            </a:r>
            <a:r>
              <a:rPr lang="nl-BE" sz="4800" dirty="0" err="1">
                <a:solidFill>
                  <a:srgbClr val="92D050"/>
                </a:solidFill>
              </a:rPr>
              <a:t>the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penguin</a:t>
            </a:r>
            <a:r>
              <a:rPr lang="nl-BE" sz="4800" dirty="0">
                <a:solidFill>
                  <a:srgbClr val="92D050"/>
                </a:solidFill>
              </a:rPr>
              <a:t> </a:t>
            </a:r>
            <a:r>
              <a:rPr lang="nl-BE" sz="4800" dirty="0" err="1">
                <a:solidFill>
                  <a:srgbClr val="92D050"/>
                </a:solidFill>
              </a:rPr>
              <a:t>will</a:t>
            </a:r>
            <a:r>
              <a:rPr lang="nl-BE" sz="4800" dirty="0">
                <a:solidFill>
                  <a:srgbClr val="92D050"/>
                </a:solidFill>
              </a:rPr>
              <a:t> attack </a:t>
            </a:r>
            <a:r>
              <a:rPr lang="nl-BE" sz="4800" dirty="0" err="1">
                <a:solidFill>
                  <a:srgbClr val="92D050"/>
                </a:solidFill>
              </a:rPr>
              <a:t>the</a:t>
            </a:r>
            <a:r>
              <a:rPr lang="nl-BE" sz="4800" dirty="0">
                <a:solidFill>
                  <a:srgbClr val="92D050"/>
                </a:solidFill>
              </a:rPr>
              <a:t> man.</a:t>
            </a:r>
            <a:endParaRPr lang="nl-BE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337</Words>
  <Application>Microsoft Office PowerPoint</Application>
  <PresentationFormat>Breedbeeld</PresentationFormat>
  <Paragraphs>74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Office Theme</vt:lpstr>
      <vt:lpstr>WHAT WILL HAPPEN</vt:lpstr>
      <vt:lpstr>PowerPoint-presentatie</vt:lpstr>
      <vt:lpstr>If the owner throws the toy,…</vt:lpstr>
      <vt:lpstr>PowerPoint-presentatie</vt:lpstr>
      <vt:lpstr>If the owner throws the toy,…</vt:lpstr>
      <vt:lpstr>PowerPoint-presentatie</vt:lpstr>
      <vt:lpstr>If the man takes another step,</vt:lpstr>
      <vt:lpstr>PowerPoint-presentatie</vt:lpstr>
      <vt:lpstr>If the man takes another step,</vt:lpstr>
      <vt:lpstr>PowerPoint-presentatie</vt:lpstr>
      <vt:lpstr>If the girl jumps on the swing,</vt:lpstr>
      <vt:lpstr>PowerPoint-presentatie</vt:lpstr>
      <vt:lpstr>If the girl jumps on the swing,</vt:lpstr>
      <vt:lpstr>PowerPoint-presentatie</vt:lpstr>
      <vt:lpstr>If the man pulls the tablecloth,</vt:lpstr>
      <vt:lpstr>PowerPoint-presentatie</vt:lpstr>
      <vt:lpstr>If the man pulls the tablecloth,</vt:lpstr>
      <vt:lpstr>PowerPoint-presentatie</vt:lpstr>
      <vt:lpstr>If the grey cat sees the white cat,</vt:lpstr>
      <vt:lpstr>PowerPoint-presentatie</vt:lpstr>
      <vt:lpstr>If the grey cat sees the white cat,</vt:lpstr>
      <vt:lpstr>Examples:</vt:lpstr>
      <vt:lpstr>PowerPoint-presentatie</vt:lpstr>
      <vt:lpstr>PowerPoint-presentatie</vt:lpstr>
      <vt:lpstr>Try yourself </vt:lpstr>
      <vt:lpstr>PowerPoint-presentatie</vt:lpstr>
      <vt:lpstr>bronnen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Devlies, Erik</cp:lastModifiedBy>
  <cp:revision>22</cp:revision>
  <dcterms:created xsi:type="dcterms:W3CDTF">2017-02-11T11:45:48Z</dcterms:created>
  <dcterms:modified xsi:type="dcterms:W3CDTF">2017-02-20T14:39:52Z</dcterms:modified>
</cp:coreProperties>
</file>